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2" r:id="rId6"/>
    <p:sldId id="260" r:id="rId7"/>
    <p:sldId id="261" r:id="rId8"/>
    <p:sldId id="263" r:id="rId9"/>
    <p:sldId id="264" r:id="rId10"/>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algn="l" rtl="0">
      <a:lnSpc>
        <a:spcPct val="100000"/>
      </a:lnSpc>
      <a:spcBef>
        <a:spcPts val="0"/>
      </a:spcBef>
      <a:spcAft>
        <a:spcPts val="0"/>
      </a:spcAft>
      <a:buClr>
        <a:srgbClr val="000000"/>
      </a:buClr>
      <a:buFont typeface="Arial" panose="020B0604020202020204" pitchFamily="34" charset="0"/>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3"/>
    <p:restoredTop sz="95707"/>
  </p:normalViewPr>
  <p:slideViewPr>
    <p:cSldViewPr snapToGrid="0">
      <p:cViewPr varScale="1">
        <p:scale>
          <a:sx n="109" d="100"/>
          <a:sy n="109"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endParaRPr/>
          </a:p>
          <a:p>
            <a:r>
              <a:rPr lang="en-US"/>
              <a:t>#</a:t>
            </a: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5E6606-081A-46E0-8011-C7BECC7FD6B6}"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744EB46-4BB7-492F-8C42-76C4910822F7}"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B1CECBE-5DC0-43F3-ACAC-395BF6078C2C}"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D67AE7C-D542-4509-8A22-61D5F98E7085}"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708C78B-51F4-406C-A133-818504A6ACFD}"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FB8924E-F5E6-43AE-8E55-65E9DB16AB0D}"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06C4A7E-67FD-40D1-A3C9-C620F567BCD1}"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5BD960F-8959-4724-A6ED-E361E8BA5A21}" type="slidenum">
              <a:rPr lang="en-US" smtClean="0"/>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Google Shape;11;p3"/>
          <p:cNvSpPr>
            <a:spLocks noGrp="1" noEditPoints="1"/>
          </p:cNvSpPr>
          <p:nvPr>
            <p:ph type="ctrTitle"/>
          </p:nvPr>
        </p:nvSpPr>
        <p:spPr>
          <a:xfrm>
            <a:off x="2806533" y="744367"/>
            <a:ext cx="6266200" cy="980000"/>
          </a:xfrm>
          <a:prstGeom prst="rect">
            <a:avLst/>
          </a:prstGeom>
          <a:noFill/>
          <a:ln>
            <a:noFill/>
          </a:ln>
        </p:spPr>
        <p:txBody>
          <a:bodyPr wrap="square" lIns="91425" tIns="45700" rIns="91425" bIns="45700" anchor="ctr">
            <a:normAutofit/>
          </a:bodyPr>
          <a:lstStyle>
            <a:lvl1pPr algn="ctr">
              <a:spcBef>
                <a:spcPts val="0"/>
              </a:spcBef>
              <a:spcAft>
                <a:spcPts val="0"/>
              </a:spcAft>
              <a:buClr>
                <a:schemeClr val="lt1"/>
              </a:buClr>
              <a:buSzPts val="6000"/>
              <a:buFont typeface="Cuprum"/>
              <a:buNone/>
              <a:defRPr sz="4000" b="1">
                <a:solidFill>
                  <a:schemeClr val="lt1"/>
                </a:solidFill>
                <a:latin typeface="Cuprum"/>
                <a:ea typeface="Cuprum"/>
                <a:cs typeface="Cuprum"/>
                <a:sym typeface="Cuprum"/>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r>
              <a:rPr lang="en-US"/>
              <a:t>Click to edit Master title style</a:t>
            </a:r>
          </a:p>
        </p:txBody>
      </p:sp>
      <p:sp>
        <p:nvSpPr>
          <p:cNvPr id="12" name="Google Shape;12;p3"/>
          <p:cNvSpPr>
            <a:spLocks noGrp="1" noEditPoints="1"/>
          </p:cNvSpPr>
          <p:nvPr>
            <p:ph type="subTitle" idx="1"/>
          </p:nvPr>
        </p:nvSpPr>
        <p:spPr>
          <a:xfrm>
            <a:off x="2299133" y="1768617"/>
            <a:ext cx="6773600" cy="1168400"/>
          </a:xfrm>
          <a:prstGeom prst="rect">
            <a:avLst/>
          </a:prstGeom>
          <a:noFill/>
          <a:ln>
            <a:noFill/>
          </a:ln>
        </p:spPr>
        <p:txBody>
          <a:bodyPr wrap="square" lIns="91425" tIns="45700" rIns="91425" bIns="45700" anchor="t">
            <a:normAutofit/>
          </a:bodyPr>
          <a:lstStyle>
            <a:lvl1pPr algn="ctr">
              <a:spcBef>
                <a:spcPts val="427"/>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pPr lvl="0"/>
            <a:r>
              <a:rPr lang="en-US"/>
              <a:t>Click to edit Master subtitle style</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4" name="Google Shape;14;p4"/>
          <p:cNvSpPr>
            <a:spLocks noGrp="1" noEditPoints="1"/>
          </p:cNvSpPr>
          <p:nvPr>
            <p:ph type="title"/>
          </p:nvPr>
        </p:nvSpPr>
        <p:spPr>
          <a:xfrm>
            <a:off x="2057317" y="843000"/>
            <a:ext cx="7383200" cy="762000"/>
          </a:xfrm>
          <a:prstGeom prst="rect">
            <a:avLst/>
          </a:prstGeom>
          <a:noFill/>
          <a:ln>
            <a:noFill/>
          </a:ln>
        </p:spPr>
        <p:txBody>
          <a:bodyPr wrap="square" lIns="91425" tIns="45700" rIns="91425" bIns="45700" anchor="ctr">
            <a:normAutofit/>
          </a:bodyPr>
          <a:lstStyle>
            <a:lvl1pPr algn="ctr">
              <a:spcBef>
                <a:spcPts val="0"/>
              </a:spcBef>
              <a:spcAft>
                <a:spcPts val="0"/>
              </a:spcAft>
              <a:buClr>
                <a:schemeClr val="dk1"/>
              </a:buClr>
              <a:buSzPts val="6000"/>
              <a:buNone/>
              <a:defRPr sz="40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a:r>
              <a:rPr lang="en-US"/>
              <a:t>Click to edit Master title style</a:t>
            </a:r>
          </a:p>
        </p:txBody>
      </p:sp>
      <p:sp>
        <p:nvSpPr>
          <p:cNvPr id="15" name="Google Shape;15;p4"/>
          <p:cNvSpPr>
            <a:spLocks noGrp="1" noEditPoints="1"/>
          </p:cNvSpPr>
          <p:nvPr>
            <p:ph type="body" idx="1"/>
          </p:nvPr>
        </p:nvSpPr>
        <p:spPr>
          <a:xfrm>
            <a:off x="3601617" y="2072883"/>
            <a:ext cx="5486400" cy="3017400"/>
          </a:xfrm>
          <a:prstGeom prst="rect">
            <a:avLst/>
          </a:prstGeom>
          <a:noFill/>
          <a:ln>
            <a:noFill/>
          </a:ln>
        </p:spPr>
        <p:txBody>
          <a:bodyPr wrap="square" lIns="91425" tIns="45700" rIns="91425" bIns="45700" anchor="t">
            <a:normAutofit/>
          </a:bodyPr>
          <a:lstStyle>
            <a:lvl1pPr marL="304815" indent="-228611" algn="l">
              <a:spcBef>
                <a:spcPts val="240"/>
              </a:spcBef>
              <a:spcAft>
                <a:spcPts val="0"/>
              </a:spcAft>
              <a:buClr>
                <a:schemeClr val="dk1"/>
              </a:buClr>
              <a:buSzPts val="1800"/>
              <a:buChar char="•"/>
              <a:defRPr b="0"/>
            </a:lvl1pPr>
            <a:lvl2pPr marL="609630" lvl="1" indent="-228611" algn="l">
              <a:spcBef>
                <a:spcPts val="240"/>
              </a:spcBef>
              <a:spcAft>
                <a:spcPts val="0"/>
              </a:spcAft>
              <a:buClr>
                <a:schemeClr val="dk1"/>
              </a:buClr>
              <a:buSzPts val="1800"/>
              <a:buChar char="–"/>
              <a:defRPr b="0"/>
            </a:lvl2pPr>
            <a:lvl3pPr marL="914446" lvl="2" indent="-228611" algn="l">
              <a:spcBef>
                <a:spcPts val="240"/>
              </a:spcBef>
              <a:spcAft>
                <a:spcPts val="0"/>
              </a:spcAft>
              <a:buClr>
                <a:schemeClr val="dk1"/>
              </a:buClr>
              <a:buSzPts val="1800"/>
              <a:buChar char="•"/>
              <a:defRPr b="0"/>
            </a:lvl3pPr>
            <a:lvl4pPr marL="1219261" lvl="3" indent="-228611" algn="l">
              <a:spcBef>
                <a:spcPts val="240"/>
              </a:spcBef>
              <a:spcAft>
                <a:spcPts val="0"/>
              </a:spcAft>
              <a:buClr>
                <a:schemeClr val="dk1"/>
              </a:buClr>
              <a:buSzPts val="1800"/>
              <a:buChar char="–"/>
              <a:defRPr b="0"/>
            </a:lvl4pPr>
            <a:lvl5pPr marL="1524076" lvl="4" indent="-228611" algn="l">
              <a:spcBef>
                <a:spcPts val="240"/>
              </a:spcBef>
              <a:spcAft>
                <a:spcPts val="0"/>
              </a:spcAft>
              <a:buClr>
                <a:schemeClr val="dk1"/>
              </a:buClr>
              <a:buSzPts val="1800"/>
              <a:buChar char="»"/>
              <a:defRPr b="0"/>
            </a:lvl5pPr>
            <a:lvl6pPr marL="1828891" lvl="5" indent="-228611" algn="l">
              <a:spcBef>
                <a:spcPts val="240"/>
              </a:spcBef>
              <a:spcAft>
                <a:spcPts val="0"/>
              </a:spcAft>
              <a:buClr>
                <a:schemeClr val="dk1"/>
              </a:buClr>
              <a:buSzPts val="1800"/>
              <a:buChar char="•"/>
              <a:defRPr b="0"/>
            </a:lvl6pPr>
            <a:lvl7pPr marL="2133707" lvl="6" indent="-228611" algn="l">
              <a:spcBef>
                <a:spcPts val="240"/>
              </a:spcBef>
              <a:spcAft>
                <a:spcPts val="0"/>
              </a:spcAft>
              <a:buClr>
                <a:schemeClr val="dk1"/>
              </a:buClr>
              <a:buSzPts val="1800"/>
              <a:buChar char="•"/>
              <a:defRPr b="0"/>
            </a:lvl7pPr>
            <a:lvl8pPr marL="2438522" lvl="7" indent="-228611" algn="l">
              <a:spcBef>
                <a:spcPts val="240"/>
              </a:spcBef>
              <a:spcAft>
                <a:spcPts val="0"/>
              </a:spcAft>
              <a:buClr>
                <a:schemeClr val="dk1"/>
              </a:buClr>
              <a:buSzPts val="1800"/>
              <a:buChar char="•"/>
              <a:defRPr b="0"/>
            </a:lvl8pPr>
            <a:lvl9pPr marL="2743337" lvl="8" indent="-228611" algn="l">
              <a:spcBef>
                <a:spcPts val="240"/>
              </a:spcBef>
              <a:spcAft>
                <a:spcPts val="0"/>
              </a:spcAft>
              <a:buClr>
                <a:schemeClr val="dk1"/>
              </a:buClr>
              <a:buSzPts val="1800"/>
              <a:buChar char="•"/>
              <a:defRPr b="0"/>
            </a:lvl9pPr>
          </a:lstStyle>
          <a:p>
            <a:pPr lvl="0"/>
            <a:r>
              <a:rPr lang="en-US"/>
              <a:t>Click to edit Master text styles</a:t>
            </a:r>
          </a:p>
        </p:txBody>
      </p:sp>
      <p:sp>
        <p:nvSpPr>
          <p:cNvPr id="16" name="Google Shape;16;p4"/>
          <p:cNvSpPr>
            <a:spLocks noGrp="1" noEditPoints="1"/>
          </p:cNvSpPr>
          <p:nvPr>
            <p:ph type="sldNum" idx="12"/>
          </p:nvPr>
        </p:nvSpPr>
        <p:spPr>
          <a:xfrm>
            <a:off x="4368800" y="4237567"/>
            <a:ext cx="1422400" cy="243417"/>
          </a:xfrm>
          <a:prstGeom prst="rect">
            <a:avLst/>
          </a:prstGeom>
          <a:noFill/>
          <a:ln>
            <a:noFill/>
          </a:ln>
        </p:spPr>
        <p:txBody>
          <a:bodyPr wrap="square" lIns="91425" tIns="45700" rIns="91425" bIns="45700" anchor="ctr">
            <a:noAutofit/>
          </a:bodyPr>
          <a:lstStyle>
            <a:lvl1pPr marL="0" indent="0" algn="r">
              <a:spcBef>
                <a:spcPts val="0"/>
              </a:spcBef>
              <a:buNone/>
            </a:lvl1pPr>
            <a:lvl2pPr marL="0" lvl="1" indent="0" algn="r">
              <a:spcBef>
                <a:spcPts val="0"/>
              </a:spcBef>
              <a:buNone/>
            </a:lvl2pPr>
            <a:lvl3pPr marL="0" lvl="2" indent="0" algn="r">
              <a:spcBef>
                <a:spcPts val="0"/>
              </a:spcBef>
              <a:buNone/>
            </a:lvl3pPr>
            <a:lvl4pPr marL="0" lvl="3" indent="0" algn="r">
              <a:spcBef>
                <a:spcPts val="0"/>
              </a:spcBef>
              <a:buNone/>
            </a:lvl4pPr>
            <a:lvl5pPr marL="0" lvl="4" indent="0" algn="r">
              <a:spcBef>
                <a:spcPts val="0"/>
              </a:spcBef>
              <a:buNone/>
            </a:lvl5pPr>
            <a:lvl6pPr marL="0" lvl="5" indent="0" algn="r">
              <a:spcBef>
                <a:spcPts val="0"/>
              </a:spcBef>
              <a:buNone/>
            </a:lvl6pPr>
            <a:lvl7pPr marL="0" lvl="6" indent="0" algn="r">
              <a:spcBef>
                <a:spcPts val="0"/>
              </a:spcBef>
              <a:buNone/>
            </a:lvl7pPr>
            <a:lvl8pPr marL="0" lvl="7" indent="0" algn="r">
              <a:spcBef>
                <a:spcPts val="0"/>
              </a:spcBef>
              <a:buNone/>
            </a:lvl8pPr>
            <a:lvl9pPr marL="0" lvl="8" indent="0" algn="r">
              <a:spcBef>
                <a:spcPts val="0"/>
              </a:spcBef>
              <a:buNone/>
            </a:lvl9pPr>
          </a:lstStyle>
          <a:p>
            <a:fld id="{D6D4ECA9-08D1-AD40-82EA-418B4530EBEC}" type="slidenum">
              <a:rPr lang="en-US" smtClean="0"/>
              <a:t>‹#›</a:t>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18" name="Google Shape;18;p5"/>
          <p:cNvSpPr>
            <a:spLocks noGrp="1" noEditPoints="1"/>
          </p:cNvSpPr>
          <p:nvPr>
            <p:ph type="body" idx="1"/>
          </p:nvPr>
        </p:nvSpPr>
        <p:spPr>
          <a:xfrm>
            <a:off x="3359183" y="2381357"/>
            <a:ext cx="5181600" cy="1895400"/>
          </a:xfrm>
          <a:prstGeom prst="rect">
            <a:avLst/>
          </a:prstGeom>
          <a:noFill/>
          <a:ln>
            <a:noFill/>
          </a:ln>
        </p:spPr>
        <p:txBody>
          <a:bodyPr wrap="square" lIns="91425" tIns="45700" rIns="91425" bIns="45700" anchor="b">
            <a:normAutofit/>
          </a:bodyPr>
          <a:lstStyle>
            <a:lvl1pPr marL="304815" indent="-152408" algn="l">
              <a:spcBef>
                <a:spcPts val="267"/>
              </a:spcBef>
              <a:spcAft>
                <a:spcPts val="0"/>
              </a:spcAft>
              <a:buSzPts val="2000"/>
              <a:buNone/>
              <a:defRPr sz="1333"/>
            </a:lvl1pPr>
            <a:lvl2pPr marL="609630" lvl="1" indent="-152408" algn="l">
              <a:spcBef>
                <a:spcPts val="240"/>
              </a:spcBef>
              <a:spcAft>
                <a:spcPts val="0"/>
              </a:spcAft>
              <a:buSzPts val="2000"/>
              <a:buNone/>
              <a:defRPr sz="1333"/>
            </a:lvl2pPr>
            <a:lvl3pPr marL="914446" lvl="2" indent="-152408" algn="l">
              <a:spcBef>
                <a:spcPts val="213"/>
              </a:spcBef>
              <a:spcAft>
                <a:spcPts val="0"/>
              </a:spcAft>
              <a:buSzPts val="2000"/>
              <a:buNone/>
              <a:defRPr sz="1333"/>
            </a:lvl3pPr>
            <a:lvl4pPr marL="1219261" lvl="3" indent="-152408" algn="l">
              <a:spcBef>
                <a:spcPts val="187"/>
              </a:spcBef>
              <a:spcAft>
                <a:spcPts val="0"/>
              </a:spcAft>
              <a:buSzPts val="2000"/>
              <a:buNone/>
            </a:lvl4pPr>
            <a:lvl5pPr marL="1524076" lvl="4" indent="-152408" algn="l">
              <a:spcBef>
                <a:spcPts val="187"/>
              </a:spcBef>
              <a:spcAft>
                <a:spcPts val="0"/>
              </a:spcAft>
              <a:buSzPts val="2000"/>
              <a:buNone/>
            </a:lvl5pPr>
            <a:lvl6pPr marL="1828891" lvl="5" indent="-152408" algn="l">
              <a:spcBef>
                <a:spcPts val="187"/>
              </a:spcBef>
              <a:spcAft>
                <a:spcPts val="0"/>
              </a:spcAft>
              <a:buSzPts val="2000"/>
              <a:buNone/>
            </a:lvl6pPr>
            <a:lvl7pPr marL="2133707" lvl="6" indent="-152408" algn="l">
              <a:spcBef>
                <a:spcPts val="187"/>
              </a:spcBef>
              <a:spcAft>
                <a:spcPts val="0"/>
              </a:spcAft>
              <a:buSzPts val="2000"/>
              <a:buNone/>
            </a:lvl7pPr>
            <a:lvl8pPr marL="2438522" lvl="7" indent="-152408" algn="l">
              <a:spcBef>
                <a:spcPts val="187"/>
              </a:spcBef>
              <a:spcAft>
                <a:spcPts val="0"/>
              </a:spcAft>
              <a:buSzPts val="2000"/>
              <a:buNone/>
            </a:lvl8pPr>
            <a:lvl9pPr marL="2743337" lvl="8" indent="-152408" algn="l">
              <a:spcBef>
                <a:spcPts val="187"/>
              </a:spcBef>
              <a:spcAft>
                <a:spcPts val="0"/>
              </a:spcAft>
              <a:buSzPts val="2000"/>
              <a:buNone/>
            </a:lvl9pPr>
          </a:lstStyle>
          <a:p>
            <a:pPr lvl="0"/>
            <a:r>
              <a:rPr lang="en-US"/>
              <a:t>Click to edit Master text styles</a:t>
            </a:r>
          </a:p>
        </p:txBody>
      </p:sp>
      <p:sp>
        <p:nvSpPr>
          <p:cNvPr id="19" name="Google Shape;19;p5"/>
          <p:cNvSpPr>
            <a:spLocks noGrp="1" noEditPoints="1"/>
          </p:cNvSpPr>
          <p:nvPr>
            <p:ph type="title"/>
          </p:nvPr>
        </p:nvSpPr>
        <p:spPr>
          <a:xfrm>
            <a:off x="2057317" y="843000"/>
            <a:ext cx="7383200" cy="762000"/>
          </a:xfrm>
          <a:prstGeom prst="rect">
            <a:avLst/>
          </a:prstGeom>
          <a:noFill/>
          <a:ln>
            <a:noFill/>
          </a:ln>
        </p:spPr>
        <p:txBody>
          <a:bodyPr wrap="square" lIns="91425" tIns="45700" rIns="91425" bIns="45700" anchor="ctr">
            <a:normAutofit/>
          </a:bodyPr>
          <a:lstStyle>
            <a:lvl1pPr algn="ctr" rtl="0">
              <a:spcBef>
                <a:spcPts val="0"/>
              </a:spcBef>
              <a:spcAft>
                <a:spcPts val="0"/>
              </a:spcAft>
              <a:buClr>
                <a:schemeClr val="dk1"/>
              </a:buClr>
              <a:buSzPts val="6000"/>
              <a:buNone/>
              <a:defRPr sz="40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a:r>
              <a:rPr lang="en-US"/>
              <a:t>Click to edit Master title style</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1" name="Google Shape;21;p6"/>
          <p:cNvSpPr>
            <a:spLocks noGrp="1" noEditPoints="1"/>
          </p:cNvSpPr>
          <p:nvPr>
            <p:ph type="body" idx="1"/>
          </p:nvPr>
        </p:nvSpPr>
        <p:spPr>
          <a:xfrm>
            <a:off x="2911967" y="2419050"/>
            <a:ext cx="2692400" cy="3017400"/>
          </a:xfrm>
          <a:prstGeom prst="rect">
            <a:avLst/>
          </a:prstGeom>
          <a:noFill/>
          <a:ln>
            <a:noFill/>
          </a:ln>
        </p:spPr>
        <p:txBody>
          <a:bodyPr wrap="square" lIns="91425" tIns="45700" rIns="91425" bIns="45700" anchor="t">
            <a:normAutofit/>
          </a:bodyPr>
          <a:lstStyle>
            <a:lvl1pPr marL="304815"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pPr lvl="0"/>
            <a:r>
              <a:rPr lang="en-US"/>
              <a:t>Click to edit Master text styles</a:t>
            </a:r>
          </a:p>
        </p:txBody>
      </p:sp>
      <p:sp>
        <p:nvSpPr>
          <p:cNvPr id="22" name="Google Shape;22;p6"/>
          <p:cNvSpPr>
            <a:spLocks noGrp="1" noEditPoints="1"/>
          </p:cNvSpPr>
          <p:nvPr>
            <p:ph type="body" idx="2"/>
          </p:nvPr>
        </p:nvSpPr>
        <p:spPr>
          <a:xfrm>
            <a:off x="5705967" y="2419050"/>
            <a:ext cx="2692400" cy="3017400"/>
          </a:xfrm>
          <a:prstGeom prst="rect">
            <a:avLst/>
          </a:prstGeom>
          <a:noFill/>
          <a:ln>
            <a:noFill/>
          </a:ln>
        </p:spPr>
        <p:txBody>
          <a:bodyPr wrap="square" lIns="91425" tIns="45700" rIns="91425" bIns="45700" anchor="t">
            <a:normAutofit/>
          </a:bodyPr>
          <a:lstStyle>
            <a:lvl1pPr marL="304815"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pPr lvl="0"/>
            <a:r>
              <a:rPr lang="en-US"/>
              <a:t>Click to edit Master text styles</a:t>
            </a:r>
          </a:p>
        </p:txBody>
      </p:sp>
      <p:sp>
        <p:nvSpPr>
          <p:cNvPr id="23" name="Google Shape;23;p6"/>
          <p:cNvSpPr>
            <a:spLocks noGrp="1" noEditPoints="1"/>
          </p:cNvSpPr>
          <p:nvPr>
            <p:ph type="title"/>
          </p:nvPr>
        </p:nvSpPr>
        <p:spPr>
          <a:xfrm>
            <a:off x="2057317" y="843000"/>
            <a:ext cx="7383200" cy="762000"/>
          </a:xfrm>
          <a:prstGeom prst="rect">
            <a:avLst/>
          </a:prstGeom>
          <a:noFill/>
          <a:ln>
            <a:noFill/>
          </a:ln>
        </p:spPr>
        <p:txBody>
          <a:bodyPr wrap="square" lIns="91425" tIns="45700" rIns="91425" bIns="45700" anchor="ctr">
            <a:normAutofit/>
          </a:bodyPr>
          <a:lstStyle>
            <a:lvl1pPr algn="ctr" rtl="0">
              <a:spcBef>
                <a:spcPts val="0"/>
              </a:spcBef>
              <a:spcAft>
                <a:spcPts val="0"/>
              </a:spcAft>
              <a:buClr>
                <a:schemeClr val="dk1"/>
              </a:buClr>
              <a:buSzPts val="6000"/>
              <a:buNone/>
              <a:defRPr sz="40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a:r>
              <a:rPr lang="en-US"/>
              <a:t>Click to edit Master title style</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5" name="Google Shape;25;p7"/>
          <p:cNvSpPr>
            <a:spLocks noGrp="1" noEditPoints="1"/>
          </p:cNvSpPr>
          <p:nvPr>
            <p:ph type="title"/>
          </p:nvPr>
        </p:nvSpPr>
        <p:spPr>
          <a:xfrm>
            <a:off x="2057317" y="843000"/>
            <a:ext cx="7383200" cy="762000"/>
          </a:xfrm>
          <a:prstGeom prst="rect">
            <a:avLst/>
          </a:prstGeom>
          <a:noFill/>
          <a:ln>
            <a:noFill/>
          </a:ln>
        </p:spPr>
        <p:txBody>
          <a:bodyPr wrap="square" lIns="91425" tIns="45700" rIns="91425" bIns="45700" anchor="ctr">
            <a:normAutofit/>
          </a:bodyPr>
          <a:lstStyle>
            <a:lvl1pPr algn="ctr" rtl="0">
              <a:spcBef>
                <a:spcPts val="0"/>
              </a:spcBef>
              <a:spcAft>
                <a:spcPts val="0"/>
              </a:spcAft>
              <a:buClr>
                <a:schemeClr val="dk1"/>
              </a:buClr>
              <a:buSzPts val="6000"/>
              <a:buNone/>
              <a:defRPr sz="40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a:r>
              <a:rPr lang="en-US"/>
              <a:t>Click to edit Master title style</a:t>
            </a: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7" name="Google Shape;27;p8"/>
          <p:cNvSpPr>
            <a:spLocks noGrp="1" noEditPoints="1"/>
          </p:cNvSpPr>
          <p:nvPr>
            <p:ph type="pic" idx="2"/>
          </p:nvPr>
        </p:nvSpPr>
        <p:spPr>
          <a:xfrm>
            <a:off x="5937204" y="1371600"/>
            <a:ext cx="5417000" cy="4062800"/>
          </a:xfrm>
          <a:prstGeom prst="rect">
            <a:avLst/>
          </a:prstGeom>
          <a:noFill/>
          <a:ln>
            <a:noFill/>
          </a:ln>
        </p:spPr>
        <p:txBody>
          <a:bodyPr/>
          <a:lstStyle/>
          <a:p>
            <a:pPr lvl="0"/>
            <a:endParaRPr/>
          </a:p>
        </p:txBody>
      </p:sp>
      <p:sp>
        <p:nvSpPr>
          <p:cNvPr id="28" name="Google Shape;28;p8"/>
          <p:cNvSpPr>
            <a:spLocks noGrp="1" noEditPoints="1"/>
          </p:cNvSpPr>
          <p:nvPr>
            <p:ph type="title"/>
          </p:nvPr>
        </p:nvSpPr>
        <p:spPr>
          <a:xfrm>
            <a:off x="650967" y="1427183"/>
            <a:ext cx="4006800" cy="762000"/>
          </a:xfrm>
          <a:prstGeom prst="rect">
            <a:avLst/>
          </a:prstGeom>
          <a:noFill/>
          <a:ln>
            <a:noFill/>
          </a:ln>
        </p:spPr>
        <p:txBody>
          <a:bodyPr wrap="square" lIns="91425" tIns="45700" rIns="91425" bIns="45700" anchor="ctr">
            <a:normAutofit/>
          </a:bodyPr>
          <a:lstStyle>
            <a:lvl1pPr algn="l" rtl="0">
              <a:spcBef>
                <a:spcPts val="0"/>
              </a:spcBef>
              <a:spcAft>
                <a:spcPts val="0"/>
              </a:spcAft>
              <a:buClr>
                <a:schemeClr val="dk1"/>
              </a:buClr>
              <a:buSzPts val="6000"/>
              <a:buNone/>
              <a:defRPr sz="4000"/>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a:r>
              <a:rPr lang="en-US"/>
              <a:t>Click to edit Master title style</a:t>
            </a:r>
          </a:p>
        </p:txBody>
      </p:sp>
      <p:sp>
        <p:nvSpPr>
          <p:cNvPr id="29" name="Google Shape;29;p8"/>
          <p:cNvSpPr>
            <a:spLocks noGrp="1" noEditPoints="1"/>
          </p:cNvSpPr>
          <p:nvPr>
            <p:ph type="body" idx="1"/>
          </p:nvPr>
        </p:nvSpPr>
        <p:spPr>
          <a:xfrm>
            <a:off x="824067" y="2938317"/>
            <a:ext cx="2692400" cy="3017400"/>
          </a:xfrm>
          <a:prstGeom prst="rect">
            <a:avLst/>
          </a:prstGeom>
          <a:noFill/>
          <a:ln>
            <a:noFill/>
          </a:ln>
        </p:spPr>
        <p:txBody>
          <a:bodyPr wrap="square" lIns="91425" tIns="45700" rIns="91425" bIns="45700" anchor="t">
            <a:normAutofit/>
          </a:bodyPr>
          <a:lstStyle>
            <a:lvl1pPr marL="304815" indent="-270947" algn="l" rtl="0">
              <a:spcBef>
                <a:spcPts val="373"/>
              </a:spcBef>
              <a:spcAft>
                <a:spcPts val="0"/>
              </a:spcAft>
              <a:buClr>
                <a:schemeClr val="dk1"/>
              </a:buClr>
              <a:buSzPts val="2800"/>
              <a:buChar char="•"/>
              <a:defRPr sz="1867"/>
            </a:lvl1pPr>
            <a:lvl2pPr marL="609630" lvl="1" indent="-254013" algn="l" rtl="0">
              <a:spcBef>
                <a:spcPts val="320"/>
              </a:spcBef>
              <a:spcAft>
                <a:spcPts val="0"/>
              </a:spcAft>
              <a:buClr>
                <a:schemeClr val="dk1"/>
              </a:buClr>
              <a:buSzPts val="2400"/>
              <a:buChar char="–"/>
              <a:defRPr sz="1600"/>
            </a:lvl2pPr>
            <a:lvl3pPr marL="914446" lvl="2" indent="-237079" algn="l" rtl="0">
              <a:spcBef>
                <a:spcPts val="267"/>
              </a:spcBef>
              <a:spcAft>
                <a:spcPts val="0"/>
              </a:spcAft>
              <a:buClr>
                <a:schemeClr val="dk1"/>
              </a:buClr>
              <a:buSzPts val="2000"/>
              <a:buChar char="•"/>
              <a:defRPr sz="1333"/>
            </a:lvl3pPr>
            <a:lvl4pPr marL="1219261" lvl="3" indent="-228611" algn="l" rtl="0">
              <a:spcBef>
                <a:spcPts val="240"/>
              </a:spcBef>
              <a:spcAft>
                <a:spcPts val="0"/>
              </a:spcAft>
              <a:buClr>
                <a:schemeClr val="dk1"/>
              </a:buClr>
              <a:buSzPts val="1800"/>
              <a:buChar char="–"/>
              <a:defRPr sz="1200"/>
            </a:lvl4pPr>
            <a:lvl5pPr marL="1524076" lvl="4" indent="-228611" algn="l" rtl="0">
              <a:spcBef>
                <a:spcPts val="240"/>
              </a:spcBef>
              <a:spcAft>
                <a:spcPts val="0"/>
              </a:spcAft>
              <a:buClr>
                <a:schemeClr val="dk1"/>
              </a:buClr>
              <a:buSzPts val="1800"/>
              <a:buChar char="»"/>
              <a:defRPr sz="1200"/>
            </a:lvl5pPr>
            <a:lvl6pPr marL="1828891" lvl="5" indent="-228611" algn="l" rtl="0">
              <a:spcBef>
                <a:spcPts val="240"/>
              </a:spcBef>
              <a:spcAft>
                <a:spcPts val="0"/>
              </a:spcAft>
              <a:buClr>
                <a:schemeClr val="dk1"/>
              </a:buClr>
              <a:buSzPts val="1800"/>
              <a:buChar char="•"/>
              <a:defRPr sz="1200"/>
            </a:lvl6pPr>
            <a:lvl7pPr marL="2133707" lvl="6" indent="-228611" algn="l" rtl="0">
              <a:spcBef>
                <a:spcPts val="240"/>
              </a:spcBef>
              <a:spcAft>
                <a:spcPts val="0"/>
              </a:spcAft>
              <a:buClr>
                <a:schemeClr val="dk1"/>
              </a:buClr>
              <a:buSzPts val="1800"/>
              <a:buChar char="•"/>
              <a:defRPr sz="1200"/>
            </a:lvl7pPr>
            <a:lvl8pPr marL="2438522" lvl="7" indent="-228611" algn="l" rtl="0">
              <a:spcBef>
                <a:spcPts val="240"/>
              </a:spcBef>
              <a:spcAft>
                <a:spcPts val="0"/>
              </a:spcAft>
              <a:buClr>
                <a:schemeClr val="dk1"/>
              </a:buClr>
              <a:buSzPts val="1800"/>
              <a:buChar char="•"/>
              <a:defRPr sz="1200"/>
            </a:lvl8pPr>
            <a:lvl9pPr marL="2743337" lvl="8" indent="-228611" algn="l" rtl="0">
              <a:spcBef>
                <a:spcPts val="240"/>
              </a:spcBef>
              <a:spcAft>
                <a:spcPts val="0"/>
              </a:spcAft>
              <a:buClr>
                <a:schemeClr val="dk1"/>
              </a:buClr>
              <a:buSzPts val="1800"/>
              <a:buChar char="•"/>
              <a:defRPr sz="1200"/>
            </a:lvl9pPr>
          </a:lstStyle>
          <a:p>
            <a:pPr lvl="0"/>
            <a:r>
              <a:rPr lang="en-US"/>
              <a:t>Click to edit Master text styles</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Google Shape;6;p1"/>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alphaModFix/>
            </a:blip>
            <a:srcRect/>
            <a:stretch>
              <a:fillRect t="-75854" b="-75844"/>
            </a:stretch>
          </a:blipFill>
          <a:ln>
            <a:noFill/>
          </a:ln>
        </p:spPr>
        <p:txBody>
          <a:bodyPr/>
          <a:lstStyle/>
          <a:p>
            <a:endParaRPr/>
          </a:p>
        </p:txBody>
      </p:sp>
      <p:sp>
        <p:nvSpPr>
          <p:cNvPr id="7" name="Google Shape;7;p1"/>
          <p:cNvSpPr>
            <a:spLocks noGrp="1" noEditPoints="1"/>
          </p:cNvSpPr>
          <p:nvPr>
            <p:ph type="title"/>
          </p:nvPr>
        </p:nvSpPr>
        <p:spPr>
          <a:xfrm>
            <a:off x="2728050" y="713175"/>
            <a:ext cx="5486400" cy="762000"/>
          </a:xfrm>
          <a:prstGeom prst="rect">
            <a:avLst/>
          </a:prstGeom>
          <a:noFill/>
          <a:ln>
            <a:noFill/>
          </a:ln>
        </p:spPr>
        <p:txBody>
          <a:bodyPr wrap="square" lIns="91425" tIns="45700" rIns="91425" bIns="45700" anchor="ctr">
            <a:normAutofit/>
          </a:bodyPr>
          <a:lstStyle>
            <a:lvl1pPr marR="0" algn="ctr" rtl="0">
              <a:spcBef>
                <a:spcPts val="0"/>
              </a:spcBef>
              <a:spcAft>
                <a:spcPts val="0"/>
              </a:spcAft>
              <a:buClr>
                <a:schemeClr val="lt1"/>
              </a:buClr>
              <a:buSzPts val="7000"/>
              <a:buFont typeface="Cuprum"/>
              <a:buNone/>
              <a:defRPr sz="7000" b="1" i="0" u="none" strike="noStrike" cap="non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a:spLocks noGrp="1" noEditPoints="1"/>
          </p:cNvSpPr>
          <p:nvPr>
            <p:ph type="body" idx="1"/>
          </p:nvPr>
        </p:nvSpPr>
        <p:spPr>
          <a:xfrm>
            <a:off x="3796333" y="2689517"/>
            <a:ext cx="5486400" cy="3017400"/>
          </a:xfrm>
          <a:prstGeom prst="rect">
            <a:avLst/>
          </a:prstGeom>
          <a:noFill/>
          <a:ln>
            <a:noFill/>
          </a:ln>
        </p:spPr>
        <p:txBody>
          <a:bodyPr wrap="square" lIns="91425" tIns="45700" rIns="91425" bIns="45700" anchor="t">
            <a:normAutofit/>
          </a:bodyPr>
          <a:lstStyle>
            <a:lvl1pPr marL="457200" marR="0" indent="-431800" algn="l" rtl="0">
              <a:spcBef>
                <a:spcPts val="640"/>
              </a:spcBef>
              <a:spcAft>
                <a:spcPts val="0"/>
              </a:spcAft>
              <a:buClr>
                <a:schemeClr val="lt1"/>
              </a:buClr>
              <a:buSzPts val="3200"/>
              <a:buChar char="•"/>
              <a:defRPr sz="3200" i="0" u="none" strike="noStrike" cap="none">
                <a:solidFill>
                  <a:schemeClr val="lt1"/>
                </a:solidFill>
              </a:defRPr>
            </a:lvl1pPr>
            <a:lvl2pPr marL="914400" marR="0" lvl="1" indent="-406400" algn="l" rtl="0">
              <a:spcBef>
                <a:spcPts val="560"/>
              </a:spcBef>
              <a:spcAft>
                <a:spcPts val="0"/>
              </a:spcAft>
              <a:buClr>
                <a:schemeClr val="lt1"/>
              </a:buClr>
              <a:buSzPts val="2800"/>
              <a:buChar char="–"/>
              <a:defRPr sz="2800" i="0" u="none" strike="noStrike" cap="none">
                <a:solidFill>
                  <a:schemeClr val="lt1"/>
                </a:solidFill>
              </a:defRPr>
            </a:lvl2pPr>
            <a:lvl3pPr marL="1371600" marR="0" lvl="2" indent="-381000" algn="l" rtl="0">
              <a:spcBef>
                <a:spcPts val="480"/>
              </a:spcBef>
              <a:spcAft>
                <a:spcPts val="0"/>
              </a:spcAft>
              <a:buClr>
                <a:schemeClr val="lt1"/>
              </a:buClr>
              <a:buSzPts val="2400"/>
              <a:buChar char="•"/>
              <a:defRPr sz="2400" i="0" u="none" strike="noStrike" cap="none">
                <a:solidFill>
                  <a:schemeClr val="lt1"/>
                </a:solidFill>
              </a:defRPr>
            </a:lvl3pPr>
            <a:lvl4pPr marL="1828800" marR="0" lvl="3" indent="-355600" algn="l" rtl="0">
              <a:spcBef>
                <a:spcPts val="400"/>
              </a:spcBef>
              <a:spcAft>
                <a:spcPts val="0"/>
              </a:spcAft>
              <a:buClr>
                <a:schemeClr val="lt1"/>
              </a:buClr>
              <a:buSzPts val="2000"/>
              <a:buChar char="–"/>
              <a:defRPr sz="2000" i="0" u="none" strike="noStrike" cap="none">
                <a:solidFill>
                  <a:schemeClr val="lt1"/>
                </a:solidFill>
              </a:defRPr>
            </a:lvl4pPr>
            <a:lvl5pPr marL="2286000" marR="0" lvl="4" indent="-355600" algn="l" rtl="0">
              <a:spcBef>
                <a:spcPts val="400"/>
              </a:spcBef>
              <a:spcAft>
                <a:spcPts val="0"/>
              </a:spcAft>
              <a:buClr>
                <a:schemeClr val="lt1"/>
              </a:buClr>
              <a:buSzPts val="2000"/>
              <a:buChar char="»"/>
              <a:defRPr sz="2000" i="0" u="none" strike="noStrike" cap="none">
                <a:solidFill>
                  <a:schemeClr val="lt1"/>
                </a:solidFill>
              </a:defRPr>
            </a:lvl5pPr>
            <a:lvl6pPr marL="2743200" marR="0" lvl="5" indent="-355600" algn="l" rtl="0">
              <a:spcBef>
                <a:spcPts val="400"/>
              </a:spcBef>
              <a:spcAft>
                <a:spcPts val="0"/>
              </a:spcAft>
              <a:buClr>
                <a:schemeClr val="lt1"/>
              </a:buClr>
              <a:buSzPts val="2000"/>
              <a:buChar char="•"/>
              <a:defRPr sz="2000" i="0" u="none" strike="noStrike" cap="none">
                <a:solidFill>
                  <a:schemeClr val="lt1"/>
                </a:solidFill>
              </a:defRPr>
            </a:lvl6pPr>
            <a:lvl7pPr marL="3200400" marR="0" lvl="6" indent="-355600" algn="l" rtl="0">
              <a:spcBef>
                <a:spcPts val="400"/>
              </a:spcBef>
              <a:spcAft>
                <a:spcPts val="0"/>
              </a:spcAft>
              <a:buClr>
                <a:schemeClr val="lt1"/>
              </a:buClr>
              <a:buSzPts val="2000"/>
              <a:buChar char="•"/>
              <a:defRPr sz="2000" i="0" u="none" strike="noStrike" cap="none">
                <a:solidFill>
                  <a:schemeClr val="lt1"/>
                </a:solidFill>
              </a:defRPr>
            </a:lvl7pPr>
            <a:lvl8pPr marL="3657600" marR="0" lvl="7" indent="-355600" algn="l" rtl="0">
              <a:spcBef>
                <a:spcPts val="400"/>
              </a:spcBef>
              <a:spcAft>
                <a:spcPts val="0"/>
              </a:spcAft>
              <a:buClr>
                <a:schemeClr val="lt1"/>
              </a:buClr>
              <a:buSzPts val="2000"/>
              <a:buChar char="•"/>
              <a:defRPr sz="2000" i="0" u="none" strike="noStrike" cap="none">
                <a:solidFill>
                  <a:schemeClr val="lt1"/>
                </a:solidFill>
              </a:defRPr>
            </a:lvl8pPr>
            <a:lvl9pPr marL="4114800" marR="0" lvl="8" indent="-355600" algn="l" rtl="0">
              <a:spcBef>
                <a:spcPts val="400"/>
              </a:spcBef>
              <a:spcAft>
                <a:spcPts val="0"/>
              </a:spcAft>
              <a:buClr>
                <a:schemeClr val="lt1"/>
              </a:buClr>
              <a:buSzPts val="2000"/>
              <a:buChar char="•"/>
              <a:defRPr sz="2000" i="0" u="none" strike="noStrike" cap="none">
                <a:solidFill>
                  <a:schemeClr val="lt1"/>
                </a:solidFill>
              </a:defRPr>
            </a:lvl9pPr>
          </a:lstStyle>
          <a:p>
            <a:pPr lvl="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titleStyle>
    <p:bodyStyle>
      <a:lvl1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algn="l" rtl="0" eaLnBrk="1" hangingPunct="1">
        <a:lnSpc>
          <a:spcPct val="100000"/>
        </a:lnSpc>
        <a:spcBef>
          <a:spcPts val="0"/>
        </a:spcBef>
        <a:spcAft>
          <a:spcPts val="0"/>
        </a:spcAft>
        <a:buClr>
          <a:srgbClr val="000000"/>
        </a:buClr>
        <a:buFont typeface="Arial" panose="020B0604020202020204" pitchFamily="34" charset="0"/>
        <a:defRPr sz="933"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0" y="760021"/>
            <a:ext cx="12192000" cy="1377537"/>
          </a:xfrm>
        </p:spPr>
        <p:txBody>
          <a:bodyPr>
            <a:noAutofit/>
          </a:bodyPr>
          <a:lstStyle/>
          <a:p>
            <a:r>
              <a:rPr lang="en-US" sz="6000" dirty="0"/>
              <a:t>Student Trading Connection</a:t>
            </a:r>
          </a:p>
        </p:txBody>
      </p:sp>
      <p:sp>
        <p:nvSpPr>
          <p:cNvPr id="3" name="Subtitle 2"/>
          <p:cNvSpPr>
            <a:spLocks noGrp="1" noEditPoints="1"/>
          </p:cNvSpPr>
          <p:nvPr>
            <p:ph type="subTitle" idx="1"/>
          </p:nvPr>
        </p:nvSpPr>
        <p:spPr>
          <a:xfrm>
            <a:off x="2299133" y="2647391"/>
            <a:ext cx="6773600" cy="2352121"/>
          </a:xfrm>
        </p:spPr>
        <p:txBody>
          <a:bodyPr>
            <a:normAutofit/>
          </a:bodyPr>
          <a:lstStyle/>
          <a:p>
            <a:pPr algn="l"/>
            <a:r>
              <a:rPr lang="en-US" dirty="0"/>
              <a:t>Group – 8</a:t>
            </a:r>
          </a:p>
          <a:p>
            <a:pPr algn="l"/>
            <a:r>
              <a:rPr lang="en-US" sz="1500" b="0" dirty="0"/>
              <a:t>Kishan Kumar Zalavadia</a:t>
            </a:r>
          </a:p>
          <a:p>
            <a:pPr algn="l"/>
            <a:r>
              <a:rPr lang="en-US" sz="1500" b="0" dirty="0"/>
              <a:t>Ajay Jatprol</a:t>
            </a:r>
          </a:p>
          <a:p>
            <a:pPr algn="l"/>
            <a:r>
              <a:rPr lang="en-US" sz="1500" b="0" dirty="0"/>
              <a:t>Gowtham Sai Lendhra Narayanam</a:t>
            </a:r>
          </a:p>
          <a:p>
            <a:pPr algn="l"/>
            <a:r>
              <a:rPr lang="en-US" sz="1500" b="0" dirty="0"/>
              <a:t>Pavanipriya Vuppalapati</a:t>
            </a:r>
          </a:p>
          <a:p>
            <a:pPr algn="l"/>
            <a:r>
              <a:rPr lang="en-US" sz="1500" b="0" dirty="0"/>
              <a:t>Mohammed Shakeel</a:t>
            </a:r>
          </a:p>
          <a:p>
            <a:endParaRPr lang="en-US" sz="1500"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p:txBody>
          <a:bodyPr/>
          <a:lstStyle/>
          <a:p>
            <a:r>
              <a:rPr lang="en-US" dirty="0"/>
              <a:t>Product Vision</a:t>
            </a:r>
          </a:p>
        </p:txBody>
      </p:sp>
      <p:sp>
        <p:nvSpPr>
          <p:cNvPr id="5" name="TextBox 4"/>
          <p:cNvSpPr txBox="1"/>
          <p:nvPr/>
        </p:nvSpPr>
        <p:spPr>
          <a:xfrm>
            <a:off x="821368" y="2078182"/>
            <a:ext cx="10236530" cy="1938992"/>
          </a:xfrm>
          <a:prstGeom prst="rect">
            <a:avLst/>
          </a:prstGeom>
          <a:noFill/>
        </p:spPr>
        <p:txBody>
          <a:bodyPr wrap="square" rtlCol="0">
            <a:spAutoFit/>
          </a:bodyPr>
          <a:lstStyle/>
          <a:p>
            <a:pPr algn="just"/>
            <a:r>
              <a:rPr lang="en-US" sz="2000" b="1" dirty="0">
                <a:solidFill>
                  <a:schemeClr val="bg1"/>
                </a:solidFill>
              </a:rPr>
              <a:t>The application is FOR students (like UNT students) WHO can trade products with each other. ‘Student Trading Connection’ is a Software as a Service THAT provides a platform where students can trade used products. UNLIKE other apps like Facebook and Amazon OUR PRODUCT is specific to students and has different features that will help us to request to view the product before buying, and can purchase products in groups.</a:t>
            </a:r>
          </a:p>
        </p:txBody>
      </p:sp>
      <p:pic>
        <p:nvPicPr>
          <p:cNvPr id="1026" name="Picture 2" descr="Opportunity "/>
          <p:cNvPicPr>
            <a:picLocks noChangeAspect="1" noChangeArrowheads="1"/>
          </p:cNvPicPr>
          <p:nvPr/>
        </p:nvPicPr>
        <p:blipFill>
          <a:blip r:embed="rId3"/>
          <a:srcRect/>
          <a:stretch>
            <a:fillRect/>
          </a:stretch>
        </p:blipFill>
        <p:spPr bwMode="auto">
          <a:xfrm>
            <a:off x="3535875" y="786469"/>
            <a:ext cx="743204" cy="74320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2727374" y="461398"/>
            <a:ext cx="6266200" cy="980000"/>
          </a:xfrm>
        </p:spPr>
        <p:txBody>
          <a:bodyPr/>
          <a:lstStyle/>
          <a:p>
            <a:r>
              <a:rPr lang="en-US" dirty="0"/>
              <a:t>User Stories</a:t>
            </a:r>
          </a:p>
        </p:txBody>
      </p:sp>
      <p:sp>
        <p:nvSpPr>
          <p:cNvPr id="4" name="TextBox 3"/>
          <p:cNvSpPr txBox="1"/>
          <p:nvPr/>
        </p:nvSpPr>
        <p:spPr>
          <a:xfrm>
            <a:off x="2445325" y="1659285"/>
            <a:ext cx="8776857" cy="4524315"/>
          </a:xfrm>
          <a:prstGeom prst="rect">
            <a:avLst/>
          </a:prstGeom>
          <a:noFill/>
        </p:spPr>
        <p:txBody>
          <a:bodyPr wrap="square" rtlCol="0">
            <a:spAutoFit/>
          </a:bodyPr>
          <a:lstStyle/>
          <a:p>
            <a:pPr marL="342900" indent="-342900" algn="just">
              <a:buClr>
                <a:schemeClr val="bg1"/>
              </a:buClr>
              <a:buFont typeface="+mj-lt"/>
              <a:buAutoNum type="arabicParenR"/>
            </a:pPr>
            <a:r>
              <a:rPr lang="en-US" sz="1800" dirty="0">
                <a:solidFill>
                  <a:schemeClr val="bg1"/>
                </a:solidFill>
                <a:effectLst/>
                <a:latin typeface="Helvetica" pitchFamily="2" charset="0"/>
              </a:rPr>
              <a:t>As a user, I want to have separate portals - one for buying and one for selling with different UI, so that I can distinguish between them and perform specific actions based on my</a:t>
            </a:r>
            <a:r>
              <a:rPr lang="en-US" sz="1800" dirty="0">
                <a:solidFill>
                  <a:schemeClr val="bg1"/>
                </a:solidFill>
                <a:latin typeface="Helvetica" pitchFamily="2" charset="0"/>
              </a:rPr>
              <a:t> </a:t>
            </a:r>
            <a:r>
              <a:rPr lang="en-US" sz="1800" dirty="0">
                <a:solidFill>
                  <a:schemeClr val="bg1"/>
                </a:solidFill>
                <a:effectLst/>
                <a:latin typeface="Helvetica" pitchFamily="2" charset="0"/>
              </a:rPr>
              <a:t>intentions.</a:t>
            </a:r>
          </a:p>
          <a:p>
            <a:pPr marL="342900" indent="-342900" algn="just">
              <a:buClr>
                <a:schemeClr val="bg1"/>
              </a:buClr>
              <a:buFont typeface="+mj-lt"/>
              <a:buAutoNum type="arabicParenR"/>
            </a:pPr>
            <a:r>
              <a:rPr lang="en-US" sz="1800" dirty="0">
                <a:solidFill>
                  <a:schemeClr val="bg1"/>
                </a:solidFill>
                <a:latin typeface="Helvetica" pitchFamily="2" charset="0"/>
              </a:rPr>
              <a:t>A</a:t>
            </a:r>
            <a:r>
              <a:rPr lang="en-US" sz="1800" dirty="0">
                <a:solidFill>
                  <a:schemeClr val="bg1"/>
                </a:solidFill>
                <a:effectLst/>
                <a:latin typeface="Helvetica" pitchFamily="2" charset="0"/>
              </a:rPr>
              <a:t>s a student buyer, I want the student seller's contact information so that I can contact the seller easily for any queries.</a:t>
            </a:r>
          </a:p>
          <a:p>
            <a:pPr marL="342900" indent="-342900" algn="just">
              <a:buClr>
                <a:schemeClr val="bg1"/>
              </a:buClr>
              <a:buFont typeface="+mj-lt"/>
              <a:buAutoNum type="arabicParenR"/>
            </a:pPr>
            <a:r>
              <a:rPr lang="en-US" sz="1800" dirty="0">
                <a:solidFill>
                  <a:schemeClr val="bg1"/>
                </a:solidFill>
                <a:effectLst/>
                <a:latin typeface="Helvetica" pitchFamily="2" charset="0"/>
              </a:rPr>
              <a:t>As a student buyer, I want to send an “In-Person Inspection Request” to the seller with instant purchase, so that I can examine the product before making a purchase decision and purchase it on the spot if I like it.</a:t>
            </a:r>
          </a:p>
          <a:p>
            <a:pPr marL="342900" indent="-342900" algn="just">
              <a:buClr>
                <a:schemeClr val="bg1"/>
              </a:buClr>
              <a:buFont typeface="+mj-lt"/>
              <a:buAutoNum type="arabicParenR"/>
            </a:pPr>
            <a:r>
              <a:rPr lang="en-US" sz="1800" dirty="0">
                <a:solidFill>
                  <a:schemeClr val="bg1"/>
                </a:solidFill>
                <a:effectLst/>
                <a:latin typeface="Helvetica" pitchFamily="2" charset="0"/>
              </a:rPr>
              <a:t>As a student user, I want the option to participate in group purchases for educational resources like e-books, so that I can access these materials at a lower cost.</a:t>
            </a:r>
          </a:p>
          <a:p>
            <a:pPr marL="342900" indent="-342900" algn="just">
              <a:buClr>
                <a:schemeClr val="bg1"/>
              </a:buClr>
              <a:buFont typeface="+mj-lt"/>
              <a:buAutoNum type="arabicParenR"/>
            </a:pPr>
            <a:r>
              <a:rPr lang="en-US" sz="1800" dirty="0">
                <a:solidFill>
                  <a:schemeClr val="bg1"/>
                </a:solidFill>
                <a:effectLst/>
                <a:latin typeface="Helvetica" pitchFamily="2" charset="0"/>
              </a:rPr>
              <a:t>As a student, I want to earn bonus points with every sale or purchase that I make, so that I can boost my profile to levels like gold, silver, or platinum, showcasing my achievements.</a:t>
            </a:r>
          </a:p>
          <a:p>
            <a:pPr marL="342900" indent="-342900" algn="just">
              <a:buClr>
                <a:schemeClr val="bg1"/>
              </a:buClr>
              <a:buFont typeface="+mj-lt"/>
              <a:buAutoNum type="arabicParenR"/>
            </a:pPr>
            <a:r>
              <a:rPr lang="en-US" sz="1800" dirty="0">
                <a:solidFill>
                  <a:schemeClr val="bg1"/>
                </a:solidFill>
                <a:effectLst/>
                <a:latin typeface="Helvetica" pitchFamily="2" charset="0"/>
              </a:rPr>
              <a:t>As an admin, I want access to an admin page where I can manage user accounts, and monitor platform activity to ensure the platform’s smooth operation.</a:t>
            </a:r>
          </a:p>
        </p:txBody>
      </p:sp>
      <p:pic>
        <p:nvPicPr>
          <p:cNvPr id="87" name="Picture 86" descr="A diagram of a process&#10;&#10;Description automatically generated"/>
          <p:cNvPicPr>
            <a:picLocks noChangeAspect="1"/>
          </p:cNvPicPr>
          <p:nvPr/>
        </p:nvPicPr>
        <p:blipFill>
          <a:blip r:embed="rId3"/>
          <a:srcRect/>
          <a:stretch>
            <a:fillRect/>
          </a:stretch>
        </p:blipFill>
        <p:spPr>
          <a:xfrm>
            <a:off x="835096" y="1801789"/>
            <a:ext cx="1139177" cy="858284"/>
          </a:xfrm>
          <a:prstGeom prst="rect">
            <a:avLst/>
          </a:prstGeom>
        </p:spPr>
      </p:pic>
      <p:pic>
        <p:nvPicPr>
          <p:cNvPr id="88" name="Picture 87" descr="A diagram of a process&#10;&#10;Description automatically generated"/>
          <p:cNvPicPr>
            <a:picLocks noChangeAspect="1"/>
          </p:cNvPicPr>
          <p:nvPr/>
        </p:nvPicPr>
        <p:blipFill>
          <a:blip r:embed="rId3"/>
          <a:srcRect/>
          <a:stretch>
            <a:fillRect/>
          </a:stretch>
        </p:blipFill>
        <p:spPr>
          <a:xfrm>
            <a:off x="853615" y="4841296"/>
            <a:ext cx="1139177" cy="858284"/>
          </a:xfrm>
          <a:prstGeom prst="rect">
            <a:avLst/>
          </a:prstGeom>
        </p:spPr>
      </p:pic>
      <p:pic>
        <p:nvPicPr>
          <p:cNvPr id="89" name="Picture 88" descr="A diagram of a process&#10;&#10;Description automatically generated"/>
          <p:cNvPicPr>
            <a:picLocks noChangeAspect="1"/>
          </p:cNvPicPr>
          <p:nvPr/>
        </p:nvPicPr>
        <p:blipFill>
          <a:blip r:embed="rId3"/>
          <a:srcRect/>
          <a:stretch>
            <a:fillRect/>
          </a:stretch>
        </p:blipFill>
        <p:spPr>
          <a:xfrm>
            <a:off x="872138" y="3193787"/>
            <a:ext cx="1139177" cy="858284"/>
          </a:xfrm>
          <a:prstGeom prst="rect">
            <a:avLst/>
          </a:prstGeom>
        </p:spPr>
      </p:pic>
      <p:sp>
        <p:nvSpPr>
          <p:cNvPr id="90" name="TextBox 89"/>
          <p:cNvSpPr txBox="1"/>
          <p:nvPr/>
        </p:nvSpPr>
        <p:spPr>
          <a:xfrm>
            <a:off x="770472" y="1758498"/>
            <a:ext cx="312906" cy="369332"/>
          </a:xfrm>
          <a:prstGeom prst="rect">
            <a:avLst/>
          </a:prstGeom>
          <a:noFill/>
        </p:spPr>
        <p:txBody>
          <a:bodyPr wrap="none" rtlCol="0">
            <a:spAutoFit/>
          </a:bodyPr>
          <a:lstStyle/>
          <a:p>
            <a:r>
              <a:rPr lang="en-US" sz="1800" b="1" dirty="0"/>
              <a:t>1</a:t>
            </a:r>
          </a:p>
        </p:txBody>
      </p:sp>
      <p:sp>
        <p:nvSpPr>
          <p:cNvPr id="91" name="TextBox 90"/>
          <p:cNvSpPr txBox="1"/>
          <p:nvPr/>
        </p:nvSpPr>
        <p:spPr>
          <a:xfrm>
            <a:off x="813365" y="4788134"/>
            <a:ext cx="312906" cy="369332"/>
          </a:xfrm>
          <a:prstGeom prst="rect">
            <a:avLst/>
          </a:prstGeom>
          <a:noFill/>
        </p:spPr>
        <p:txBody>
          <a:bodyPr wrap="none" rtlCol="0">
            <a:spAutoFit/>
          </a:bodyPr>
          <a:lstStyle/>
          <a:p>
            <a:r>
              <a:rPr lang="en-US" sz="1800" b="1" dirty="0"/>
              <a:t>3</a:t>
            </a:r>
          </a:p>
        </p:txBody>
      </p:sp>
      <p:sp>
        <p:nvSpPr>
          <p:cNvPr id="92" name="TextBox 91"/>
          <p:cNvSpPr txBox="1"/>
          <p:nvPr/>
        </p:nvSpPr>
        <p:spPr>
          <a:xfrm>
            <a:off x="813365" y="3146996"/>
            <a:ext cx="312906" cy="369332"/>
          </a:xfrm>
          <a:prstGeom prst="rect">
            <a:avLst/>
          </a:prstGeom>
          <a:noFill/>
        </p:spPr>
        <p:txBody>
          <a:bodyPr wrap="none" rtlCol="0">
            <a:spAutoFit/>
          </a:bodyPr>
          <a:lstStyle/>
          <a:p>
            <a:r>
              <a:rPr lang="en-US" sz="1800" b="1" dirty="0"/>
              <a:t>2</a:t>
            </a:r>
          </a:p>
        </p:txBody>
      </p:sp>
      <p:sp>
        <p:nvSpPr>
          <p:cNvPr id="93" name="Left Brace 92"/>
          <p:cNvSpPr/>
          <p:nvPr/>
        </p:nvSpPr>
        <p:spPr>
          <a:xfrm>
            <a:off x="2174487" y="1801789"/>
            <a:ext cx="270837" cy="858284"/>
          </a:xfrm>
          <a:prstGeom prst="lef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4" name="Left Brace 93"/>
          <p:cNvSpPr/>
          <p:nvPr/>
        </p:nvSpPr>
        <p:spPr>
          <a:xfrm>
            <a:off x="2109690" y="4843617"/>
            <a:ext cx="270837" cy="858284"/>
          </a:xfrm>
          <a:prstGeom prst="lef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5" name="Left Brace 94"/>
          <p:cNvSpPr/>
          <p:nvPr/>
        </p:nvSpPr>
        <p:spPr>
          <a:xfrm>
            <a:off x="2211530" y="3210610"/>
            <a:ext cx="270837" cy="858284"/>
          </a:xfrm>
          <a:prstGeom prst="lef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pic>
        <p:nvPicPr>
          <p:cNvPr id="2050" name="Picture 2" descr="User Story  Icon"/>
          <p:cNvPicPr>
            <a:picLocks noChangeAspect="1" noChangeArrowheads="1"/>
          </p:cNvPicPr>
          <p:nvPr/>
        </p:nvPicPr>
        <p:blipFill>
          <a:blip r:embed="rId4"/>
          <a:srcRect/>
          <a:stretch>
            <a:fillRect/>
          </a:stretch>
        </p:blipFill>
        <p:spPr bwMode="auto">
          <a:xfrm>
            <a:off x="3414485" y="243511"/>
            <a:ext cx="1146629" cy="1146629"/>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p:txBody>
          <a:bodyPr>
            <a:normAutofit/>
          </a:bodyPr>
          <a:lstStyle/>
          <a:p>
            <a:r>
              <a:rPr lang="en-US" dirty="0"/>
              <a:t>Tools and Technologies</a:t>
            </a:r>
          </a:p>
        </p:txBody>
      </p:sp>
      <p:graphicFrame>
        <p:nvGraphicFramePr>
          <p:cNvPr id="4" name="Table 3"/>
          <p:cNvGraphicFramePr>
            <a:graphicFrameLocks noGrp="1"/>
          </p:cNvGraphicFramePr>
          <p:nvPr/>
        </p:nvGraphicFramePr>
        <p:xfrm>
          <a:off x="1850572" y="1992366"/>
          <a:ext cx="8490856" cy="3591585"/>
        </p:xfrm>
        <a:graphic>
          <a:graphicData uri="http://schemas.openxmlformats.org/drawingml/2006/table">
            <a:tbl>
              <a:tblPr firstRow="1" bandRow="1">
                <a:tableStyleId>{125E5076-3810-47DD-B79F-674D7AD40C01}</a:tableStyleId>
              </a:tblPr>
              <a:tblGrid>
                <a:gridCol w="2122714">
                  <a:extLst>
                    <a:ext uri="{9D8B030D-6E8A-4147-A177-3AD203B41FA5}">
                      <a16:colId xmlns:a16="http://schemas.microsoft.com/office/drawing/2014/main" val="20000"/>
                    </a:ext>
                  </a:extLst>
                </a:gridCol>
                <a:gridCol w="2122714">
                  <a:extLst>
                    <a:ext uri="{9D8B030D-6E8A-4147-A177-3AD203B41FA5}">
                      <a16:colId xmlns:a16="http://schemas.microsoft.com/office/drawing/2014/main" val="20001"/>
                    </a:ext>
                  </a:extLst>
                </a:gridCol>
                <a:gridCol w="2122714">
                  <a:extLst>
                    <a:ext uri="{9D8B030D-6E8A-4147-A177-3AD203B41FA5}">
                      <a16:colId xmlns:a16="http://schemas.microsoft.com/office/drawing/2014/main" val="20002"/>
                    </a:ext>
                  </a:extLst>
                </a:gridCol>
                <a:gridCol w="2122714">
                  <a:extLst>
                    <a:ext uri="{9D8B030D-6E8A-4147-A177-3AD203B41FA5}">
                      <a16:colId xmlns:a16="http://schemas.microsoft.com/office/drawing/2014/main" val="20003"/>
                    </a:ext>
                  </a:extLst>
                </a:gridCol>
              </a:tblGrid>
              <a:tr h="718317">
                <a:tc>
                  <a:txBody>
                    <a:bodyPr/>
                    <a:lstStyle/>
                    <a:p>
                      <a:pPr algn="l"/>
                      <a:endParaRPr lang="en-US" sz="1800" b="1" dirty="0">
                        <a:solidFill>
                          <a:schemeClr val="bg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dirty="0">
                          <a:solidFill>
                            <a:schemeClr val="bg1">
                              <a:lumMod val="85000"/>
                            </a:schemeClr>
                          </a:solidFill>
                        </a:rPr>
                        <a:t>Framework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dirty="0">
                          <a:solidFill>
                            <a:schemeClr val="bg1">
                              <a:lumMod val="85000"/>
                            </a:schemeClr>
                          </a:solidFill>
                        </a:rPr>
                        <a:t>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1" dirty="0">
                          <a:solidFill>
                            <a:schemeClr val="bg1">
                              <a:lumMod val="85000"/>
                            </a:schemeClr>
                          </a:solidFill>
                        </a:rPr>
                        <a:t>Platform/IDE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18317">
                <a:tc>
                  <a:txBody>
                    <a:bodyPr/>
                    <a:lstStyle/>
                    <a:p>
                      <a:pPr algn="l"/>
                      <a:r>
                        <a:rPr lang="en-US" sz="1800" b="1" dirty="0">
                          <a:solidFill>
                            <a:schemeClr val="bg1">
                              <a:lumMod val="85000"/>
                            </a:schemeClr>
                          </a:solidFill>
                        </a:rPr>
                        <a:t>Frontend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Angular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Typescript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VS Code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18317">
                <a:tc>
                  <a:txBody>
                    <a:bodyPr/>
                    <a:lstStyle/>
                    <a:p>
                      <a:pPr algn="l"/>
                      <a:r>
                        <a:rPr lang="en-US" sz="1800" b="1" dirty="0">
                          <a:solidFill>
                            <a:schemeClr val="bg1">
                              <a:lumMod val="85000"/>
                            </a:schemeClr>
                          </a:solidFill>
                        </a:rPr>
                        <a:t>Backend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Spring Boot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IntelliJ IDE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8317">
                <a:tc>
                  <a:txBody>
                    <a:bodyPr/>
                    <a:lstStyle/>
                    <a:p>
                      <a:pPr algn="l"/>
                      <a:r>
                        <a:rPr lang="en-US" sz="1800" b="1" dirty="0">
                          <a:solidFill>
                            <a:schemeClr val="bg1">
                              <a:lumMod val="85000"/>
                            </a:schemeClr>
                          </a:solidFill>
                        </a:rPr>
                        <a:t>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18317">
                <a:tc>
                  <a:txBody>
                    <a:bodyPr/>
                    <a:lstStyle/>
                    <a:p>
                      <a:pPr algn="l"/>
                      <a:r>
                        <a:rPr lang="en-US" sz="1800" b="1" dirty="0">
                          <a:solidFill>
                            <a:schemeClr val="bg1">
                              <a:lumMod val="85000"/>
                            </a:schemeClr>
                          </a:solidFill>
                        </a:rPr>
                        <a:t>API 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Postman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Postman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pic>
        <p:nvPicPr>
          <p:cNvPr id="14" name="Graphic 13"/>
          <p:cNvPicPr>
            <a:picLocks noChangeAspect="1"/>
          </p:cNvPicPr>
          <p:nvPr/>
        </p:nvPicPr>
        <p:blipFill>
          <a:blip r:embed="rId3"/>
          <a:srcRect/>
          <a:stretch>
            <a:fillRect/>
          </a:stretch>
        </p:blipFill>
        <p:spPr>
          <a:xfrm>
            <a:off x="5240754" y="2711639"/>
            <a:ext cx="650240" cy="650240"/>
          </a:xfrm>
          <a:prstGeom prst="rect">
            <a:avLst/>
          </a:prstGeom>
        </p:spPr>
      </p:pic>
      <p:pic>
        <p:nvPicPr>
          <p:cNvPr id="16" name="Picture 15"/>
          <p:cNvPicPr>
            <a:picLocks noChangeAspect="1"/>
          </p:cNvPicPr>
          <p:nvPr/>
        </p:nvPicPr>
        <p:blipFill>
          <a:blip r:embed="rId4"/>
          <a:srcRect/>
          <a:stretch>
            <a:fillRect/>
          </a:stretch>
        </p:blipFill>
        <p:spPr>
          <a:xfrm>
            <a:off x="5304633" y="3429000"/>
            <a:ext cx="635000" cy="635000"/>
          </a:xfrm>
          <a:prstGeom prst="rect">
            <a:avLst/>
          </a:prstGeom>
        </p:spPr>
      </p:pic>
      <p:pic>
        <p:nvPicPr>
          <p:cNvPr id="17" name="Picture 16"/>
          <p:cNvPicPr>
            <a:picLocks noChangeAspect="1"/>
          </p:cNvPicPr>
          <p:nvPr/>
        </p:nvPicPr>
        <p:blipFill>
          <a:blip r:embed="rId5"/>
          <a:srcRect/>
          <a:stretch>
            <a:fillRect/>
          </a:stretch>
        </p:blipFill>
        <p:spPr>
          <a:xfrm>
            <a:off x="5248374" y="4131121"/>
            <a:ext cx="635000" cy="635000"/>
          </a:xfrm>
          <a:prstGeom prst="rect">
            <a:avLst/>
          </a:prstGeom>
        </p:spPr>
      </p:pic>
      <p:pic>
        <p:nvPicPr>
          <p:cNvPr id="1028" name="Picture 4" descr="Postman | Postman API Network"/>
          <p:cNvPicPr>
            <a:picLocks noChangeAspect="1" noChangeArrowheads="1"/>
          </p:cNvPicPr>
          <p:nvPr/>
        </p:nvPicPr>
        <p:blipFill>
          <a:blip r:embed="rId6"/>
          <a:srcRect/>
          <a:stretch>
            <a:fillRect/>
          </a:stretch>
        </p:blipFill>
        <p:spPr bwMode="auto">
          <a:xfrm>
            <a:off x="5352812" y="4905945"/>
            <a:ext cx="538182" cy="538182"/>
          </a:xfrm>
          <a:prstGeom prst="rect">
            <a:avLst/>
          </a:prstGeom>
          <a:noFill/>
        </p:spPr>
      </p:pic>
      <p:pic>
        <p:nvPicPr>
          <p:cNvPr id="18" name="Picture 17"/>
          <p:cNvPicPr>
            <a:picLocks noChangeAspect="1"/>
          </p:cNvPicPr>
          <p:nvPr/>
        </p:nvPicPr>
        <p:blipFill>
          <a:blip r:embed="rId7"/>
          <a:srcRect/>
          <a:stretch>
            <a:fillRect/>
          </a:stretch>
        </p:blipFill>
        <p:spPr>
          <a:xfrm>
            <a:off x="9441218" y="2737409"/>
            <a:ext cx="635000" cy="635000"/>
          </a:xfrm>
          <a:prstGeom prst="rect">
            <a:avLst/>
          </a:prstGeom>
        </p:spPr>
      </p:pic>
      <p:pic>
        <p:nvPicPr>
          <p:cNvPr id="19" name="Picture 18"/>
          <p:cNvPicPr>
            <a:picLocks noChangeAspect="1"/>
          </p:cNvPicPr>
          <p:nvPr/>
        </p:nvPicPr>
        <p:blipFill>
          <a:blip r:embed="rId8"/>
          <a:srcRect/>
          <a:stretch>
            <a:fillRect/>
          </a:stretch>
        </p:blipFill>
        <p:spPr>
          <a:xfrm>
            <a:off x="9450635" y="3470658"/>
            <a:ext cx="635000" cy="635000"/>
          </a:xfrm>
          <a:prstGeom prst="rect">
            <a:avLst/>
          </a:prstGeom>
        </p:spPr>
      </p:pic>
      <p:pic>
        <p:nvPicPr>
          <p:cNvPr id="3074" name="Picture 2" descr="Cpu "/>
          <p:cNvPicPr>
            <a:picLocks noChangeAspect="1" noChangeArrowheads="1"/>
          </p:cNvPicPr>
          <p:nvPr/>
        </p:nvPicPr>
        <p:blipFill>
          <a:blip r:embed="rId9"/>
          <a:srcRect/>
          <a:stretch>
            <a:fillRect/>
          </a:stretch>
        </p:blipFill>
        <p:spPr bwMode="auto">
          <a:xfrm>
            <a:off x="2521830" y="949664"/>
            <a:ext cx="569405" cy="56940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a:xfrm>
            <a:off x="5949983" y="305705"/>
            <a:ext cx="7383200" cy="762000"/>
          </a:xfrm>
        </p:spPr>
        <p:txBody>
          <a:bodyPr/>
          <a:lstStyle/>
          <a:p>
            <a:r>
              <a:rPr lang="en-IN">
                <a:latin typeface="Times New Roman"/>
                <a:ea typeface="Times New Roman"/>
                <a:cs typeface="Times New Roman"/>
              </a:rPr>
              <a:t>Work Flow</a:t>
            </a:r>
            <a:r>
              <a:rPr lang="en-IN"/>
              <a:t> </a:t>
            </a:r>
          </a:p>
        </p:txBody>
      </p:sp>
      <p:sp>
        <p:nvSpPr>
          <p:cNvPr id="5" name="Text Placeholder 4"/>
          <p:cNvSpPr>
            <a:spLocks noGrp="1" noEditPoints="1"/>
          </p:cNvSpPr>
          <p:nvPr>
            <p:ph type="body" idx="1"/>
          </p:nvPr>
        </p:nvSpPr>
        <p:spPr>
          <a:xfrm flipH="1">
            <a:off x="12192000" y="4259892"/>
            <a:ext cx="1215996" cy="16865"/>
          </a:xfrm>
        </p:spPr>
        <p:txBody>
          <a:bodyPr/>
          <a:lstStyle/>
          <a:p>
            <a:endParaRPr/>
          </a:p>
        </p:txBody>
      </p:sp>
      <p:pic>
        <p:nvPicPr>
          <p:cNvPr id="7" name="Picture 6"/>
          <p:cNvPicPr>
            <a:picLocks noChangeAspect="1"/>
          </p:cNvPicPr>
          <p:nvPr/>
        </p:nvPicPr>
        <p:blipFill>
          <a:blip r:embed="rId3"/>
          <a:srcRect/>
          <a:stretch>
            <a:fillRect/>
          </a:stretch>
        </p:blipFill>
        <p:spPr>
          <a:xfrm>
            <a:off x="547044" y="201162"/>
            <a:ext cx="6970254" cy="62557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 name="TextBox 5"/>
          <p:cNvSpPr txBox="1"/>
          <p:nvPr/>
        </p:nvSpPr>
        <p:spPr>
          <a:xfrm>
            <a:off x="3050005" y="3275112"/>
            <a:ext cx="6100010" cy="307777"/>
          </a:xfrm>
          <a:prstGeom prst="rect">
            <a:avLst/>
          </a:prstGeom>
          <a:noFill/>
        </p:spPr>
        <p:txBody>
          <a:bodyPr wrap="square">
            <a:spAutoFit/>
          </a:bodyPr>
          <a:lstStyle/>
          <a:p>
            <a:endParaRPr lang="en-US" dirty="0"/>
          </a:p>
        </p:txBody>
      </p:sp>
      <p:pic>
        <p:nvPicPr>
          <p:cNvPr id="5" name="Picture 4"/>
          <p:cNvPicPr>
            <a:picLocks noChangeAspect="1"/>
          </p:cNvPicPr>
          <p:nvPr/>
        </p:nvPicPr>
        <p:blipFill>
          <a:blip r:embed="rId3"/>
          <a:srcRect/>
          <a:stretch>
            <a:fillRect/>
          </a:stretch>
        </p:blipFill>
        <p:spPr>
          <a:xfrm>
            <a:off x="134816" y="-1"/>
            <a:ext cx="10943492" cy="6839683"/>
          </a:xfrm>
          <a:prstGeom prst="rect">
            <a:avLst/>
          </a:prstGeom>
        </p:spPr>
      </p:pic>
      <p:sp>
        <p:nvSpPr>
          <p:cNvPr id="2" name="Title 1"/>
          <p:cNvSpPr>
            <a:spLocks noGrp="1" noEditPoints="1"/>
          </p:cNvSpPr>
          <p:nvPr>
            <p:ph type="ctrTitle"/>
          </p:nvPr>
        </p:nvSpPr>
        <p:spPr>
          <a:xfrm>
            <a:off x="6981091" y="18318"/>
            <a:ext cx="5302023" cy="980000"/>
          </a:xfrm>
        </p:spPr>
        <p:txBody>
          <a:bodyPr anchor="ctr"/>
          <a:lstStyle/>
          <a:p>
            <a:r>
              <a:rPr lang="en-US" dirty="0"/>
              <a:t>Software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2565533" y="757067"/>
            <a:ext cx="6266200" cy="980000"/>
          </a:xfrm>
        </p:spPr>
        <p:txBody>
          <a:bodyPr>
            <a:normAutofit/>
          </a:bodyPr>
          <a:lstStyle/>
          <a:p>
            <a:r>
              <a:rPr lang="en-US" dirty="0"/>
              <a:t>Backend – Spring Boot</a:t>
            </a:r>
          </a:p>
        </p:txBody>
      </p:sp>
      <p:sp>
        <p:nvSpPr>
          <p:cNvPr id="3" name="Subtitle 2"/>
          <p:cNvSpPr>
            <a:spLocks noGrp="1" noEditPoints="1"/>
          </p:cNvSpPr>
          <p:nvPr>
            <p:ph type="subTitle" idx="1"/>
          </p:nvPr>
        </p:nvSpPr>
        <p:spPr>
          <a:xfrm>
            <a:off x="426719" y="2578100"/>
            <a:ext cx="3487251" cy="4279900"/>
          </a:xfrm>
        </p:spPr>
        <p:txBody>
          <a:bodyPr/>
          <a:lstStyle/>
          <a:p>
            <a:pPr algn="l"/>
            <a:r>
              <a:rPr lang="en-US" dirty="0"/>
              <a:t>User</a:t>
            </a:r>
          </a:p>
          <a:p>
            <a:pPr algn="l">
              <a:buFont typeface="Arial" panose="020B0604020202020204" pitchFamily="34" charset="0"/>
              <a:buChar char="•"/>
            </a:pPr>
            <a:r>
              <a:rPr lang="en-US" sz="2000" dirty="0"/>
              <a:t>Register User</a:t>
            </a:r>
          </a:p>
          <a:p>
            <a:pPr algn="l">
              <a:buFont typeface="Arial" panose="020B0604020202020204" pitchFamily="34" charset="0"/>
              <a:buChar char="•"/>
            </a:pPr>
            <a:r>
              <a:rPr lang="en-US" sz="2000" dirty="0"/>
              <a:t>Login User</a:t>
            </a:r>
          </a:p>
          <a:p>
            <a:pPr algn="l">
              <a:buFont typeface="Arial" panose="020B0604020202020204" pitchFamily="34" charset="0"/>
              <a:buChar char="•"/>
            </a:pPr>
            <a:r>
              <a:rPr lang="en-US" sz="2000" dirty="0"/>
              <a:t>Fetch user</a:t>
            </a:r>
          </a:p>
          <a:p>
            <a:pPr algn="l">
              <a:buFont typeface="Arial" panose="020B0604020202020204" pitchFamily="34" charset="0"/>
              <a:buChar char="•"/>
            </a:pPr>
            <a:r>
              <a:rPr lang="en-US" sz="2000" dirty="0"/>
              <a:t>List all Users</a:t>
            </a:r>
          </a:p>
          <a:p>
            <a:pPr algn="l">
              <a:buFont typeface="Arial" panose="020B0604020202020204" pitchFamily="34" charset="0"/>
              <a:buChar char="•"/>
            </a:pPr>
            <a:r>
              <a:rPr lang="en-US" sz="2000" dirty="0"/>
              <a:t>Update User Profile</a:t>
            </a:r>
          </a:p>
          <a:p>
            <a:pPr algn="l">
              <a:buFont typeface="Arial" panose="020B0604020202020204" pitchFamily="34" charset="0"/>
              <a:buChar char="•"/>
            </a:pPr>
            <a:r>
              <a:rPr lang="en-US" sz="2000" dirty="0"/>
              <a:t>Increase Bonus Points</a:t>
            </a:r>
          </a:p>
        </p:txBody>
      </p:sp>
      <p:sp>
        <p:nvSpPr>
          <p:cNvPr id="5" name="Subtitle 2"/>
          <p:cNvSpPr txBox="1"/>
          <p:nvPr/>
        </p:nvSpPr>
        <p:spPr>
          <a:xfrm>
            <a:off x="4451434" y="2578100"/>
            <a:ext cx="3487251" cy="4279900"/>
          </a:xfrm>
          <a:prstGeom prst="rect">
            <a:avLst/>
          </a:prstGeom>
          <a:noFill/>
          <a:ln>
            <a:noFill/>
          </a:ln>
        </p:spPr>
        <p:txBody>
          <a:bodyPr wrap="square" lIns="91425" tIns="45700" rIns="91425" bIns="45700" anchor="t">
            <a:normAutofit/>
          </a:bodyPr>
          <a:lstStyle>
            <a:lvl1pPr marL="457200" marR="0" indent="-431800" algn="ctr" rtl="0" eaLnBrk="1" hangingPunct="1">
              <a:lnSpc>
                <a:spcPct val="100000"/>
              </a:lnSpc>
              <a:spcBef>
                <a:spcPts val="427"/>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L="914400" marR="0" lvl="1" indent="-406400" algn="ctr" rtl="0" eaLnBrk="1" hangingPunct="1">
              <a:lnSpc>
                <a:spcPct val="100000"/>
              </a:lnSpc>
              <a:spcBef>
                <a:spcPts val="373"/>
              </a:spcBef>
              <a:spcAft>
                <a:spcPts val="0"/>
              </a:spcAft>
              <a:buClr>
                <a:srgbClr val="888888"/>
              </a:buClr>
              <a:buSzPts val="2800"/>
              <a:buFont typeface="Arial" panose="020B0604020202020204" pitchFamily="34" charset="0"/>
              <a:buNone/>
              <a:defRPr sz="28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371600" marR="0" lvl="2" indent="-381000" algn="ctr" rtl="0" eaLnBrk="1" hangingPunct="1">
              <a:lnSpc>
                <a:spcPct val="100000"/>
              </a:lnSpc>
              <a:spcBef>
                <a:spcPts val="320"/>
              </a:spcBef>
              <a:spcAft>
                <a:spcPts val="0"/>
              </a:spcAft>
              <a:buClr>
                <a:srgbClr val="888888"/>
              </a:buClr>
              <a:buSzPts val="2400"/>
              <a:buFont typeface="Arial" panose="020B0604020202020204" pitchFamily="34" charset="0"/>
              <a:buNone/>
              <a:defRPr sz="24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828800" marR="0" lvl="3"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286000" marR="0" lvl="4"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743200" marR="0" lvl="5"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3200400" marR="0" lvl="6"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657600" marR="0" lvl="7"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4114800" marR="0" lvl="8"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algn="l"/>
            <a:r>
              <a:rPr lang="en-US" dirty="0"/>
              <a:t>Product</a:t>
            </a:r>
          </a:p>
          <a:p>
            <a:pPr algn="l">
              <a:buFont typeface="Arial" panose="020B0604020202020204" pitchFamily="34" charset="0"/>
              <a:buChar char="•"/>
            </a:pPr>
            <a:r>
              <a:rPr lang="en-US" sz="2000" dirty="0"/>
              <a:t>Save Product</a:t>
            </a:r>
          </a:p>
          <a:p>
            <a:pPr algn="l">
              <a:buFont typeface="Arial" panose="020B0604020202020204" pitchFamily="34" charset="0"/>
              <a:buChar char="•"/>
            </a:pPr>
            <a:r>
              <a:rPr lang="en-US" sz="2000" dirty="0"/>
              <a:t>Get Product</a:t>
            </a:r>
          </a:p>
          <a:p>
            <a:pPr algn="l">
              <a:buFont typeface="Arial" panose="020B0604020202020204" pitchFamily="34" charset="0"/>
              <a:buChar char="•"/>
            </a:pPr>
            <a:r>
              <a:rPr lang="en-US" sz="2000" dirty="0"/>
              <a:t>Delete Product</a:t>
            </a:r>
          </a:p>
          <a:p>
            <a:pPr algn="l">
              <a:buFont typeface="Arial" panose="020B0604020202020204" pitchFamily="34" charset="0"/>
              <a:buChar char="•"/>
            </a:pPr>
            <a:r>
              <a:rPr lang="en-US" sz="2000" dirty="0"/>
              <a:t>Update Product</a:t>
            </a:r>
          </a:p>
          <a:p>
            <a:pPr algn="l">
              <a:buFont typeface="Arial" panose="020B0604020202020204" pitchFamily="34" charset="0"/>
              <a:buChar char="•"/>
            </a:pPr>
            <a:r>
              <a:rPr lang="en-US" sz="2000" dirty="0"/>
              <a:t>Get Available products</a:t>
            </a:r>
          </a:p>
          <a:p>
            <a:endParaRPr lang="en-US" sz="2000" dirty="0"/>
          </a:p>
        </p:txBody>
      </p:sp>
      <p:sp>
        <p:nvSpPr>
          <p:cNvPr id="6" name="Subtitle 2"/>
          <p:cNvSpPr txBox="1"/>
          <p:nvPr/>
        </p:nvSpPr>
        <p:spPr>
          <a:xfrm>
            <a:off x="8476149" y="2578100"/>
            <a:ext cx="3487251" cy="4279900"/>
          </a:xfrm>
          <a:prstGeom prst="rect">
            <a:avLst/>
          </a:prstGeom>
          <a:noFill/>
          <a:ln>
            <a:noFill/>
          </a:ln>
        </p:spPr>
        <p:txBody>
          <a:bodyPr wrap="square" lIns="91425" tIns="45700" rIns="91425" bIns="45700" anchor="t">
            <a:normAutofit/>
          </a:bodyPr>
          <a:lstStyle>
            <a:lvl1pPr marL="457200" marR="0" indent="-431800" algn="ctr" rtl="0" eaLnBrk="1" hangingPunct="1">
              <a:lnSpc>
                <a:spcPct val="100000"/>
              </a:lnSpc>
              <a:spcBef>
                <a:spcPts val="427"/>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L="914400" marR="0" lvl="1" indent="-406400" algn="ctr" rtl="0" eaLnBrk="1" hangingPunct="1">
              <a:lnSpc>
                <a:spcPct val="100000"/>
              </a:lnSpc>
              <a:spcBef>
                <a:spcPts val="373"/>
              </a:spcBef>
              <a:spcAft>
                <a:spcPts val="0"/>
              </a:spcAft>
              <a:buClr>
                <a:srgbClr val="888888"/>
              </a:buClr>
              <a:buSzPts val="2800"/>
              <a:buFont typeface="Arial" panose="020B0604020202020204" pitchFamily="34" charset="0"/>
              <a:buNone/>
              <a:defRPr sz="28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L="1371600" marR="0" lvl="2" indent="-381000" algn="ctr" rtl="0" eaLnBrk="1" hangingPunct="1">
              <a:lnSpc>
                <a:spcPct val="100000"/>
              </a:lnSpc>
              <a:spcBef>
                <a:spcPts val="320"/>
              </a:spcBef>
              <a:spcAft>
                <a:spcPts val="0"/>
              </a:spcAft>
              <a:buClr>
                <a:srgbClr val="888888"/>
              </a:buClr>
              <a:buSzPts val="2400"/>
              <a:buFont typeface="Arial" panose="020B0604020202020204" pitchFamily="34" charset="0"/>
              <a:buNone/>
              <a:defRPr sz="24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L="1828800" marR="0" lvl="3"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L="2286000" marR="0" lvl="4"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L="2743200" marR="0" lvl="5"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L="3200400" marR="0" lvl="6"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L="3657600" marR="0" lvl="7"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L="4114800" marR="0" lvl="8" indent="-355600" algn="ctr" rtl="0" eaLnBrk="1" hangingPunct="1">
              <a:lnSpc>
                <a:spcPct val="100000"/>
              </a:lnSpc>
              <a:spcBef>
                <a:spcPts val="267"/>
              </a:spcBef>
              <a:spcAft>
                <a:spcPts val="0"/>
              </a:spcAft>
              <a:buClr>
                <a:srgbClr val="888888"/>
              </a:buClr>
              <a:buSzPts val="2000"/>
              <a:buFont typeface="Arial" panose="020B0604020202020204" pitchFamily="34" charset="0"/>
              <a:buNone/>
              <a:defRPr sz="20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a:lstStyle>
          <a:p>
            <a:pPr algn="l"/>
            <a:r>
              <a:rPr lang="en-US" sz="2800" dirty="0"/>
              <a:t>Group Purchase</a:t>
            </a:r>
          </a:p>
          <a:p>
            <a:pPr algn="l">
              <a:buFont typeface="Arial" panose="020B0604020202020204" pitchFamily="34" charset="0"/>
              <a:buChar char="•"/>
            </a:pPr>
            <a:r>
              <a:rPr lang="en-US" sz="2000" dirty="0"/>
              <a:t>Save Group Purchase</a:t>
            </a:r>
          </a:p>
          <a:p>
            <a:pPr algn="l">
              <a:buFont typeface="Arial" panose="020B0604020202020204" pitchFamily="34" charset="0"/>
              <a:buChar char="•"/>
            </a:pPr>
            <a:r>
              <a:rPr lang="en-US" sz="2000" dirty="0"/>
              <a:t>Get Group Purchase Product</a:t>
            </a:r>
          </a:p>
        </p:txBody>
      </p:sp>
      <p:pic>
        <p:nvPicPr>
          <p:cNvPr id="9" name="Picture 8"/>
          <p:cNvPicPr>
            <a:picLocks noChangeAspect="1"/>
          </p:cNvPicPr>
          <p:nvPr/>
        </p:nvPicPr>
        <p:blipFill>
          <a:blip r:embed="rId3"/>
          <a:srcRect/>
          <a:stretch>
            <a:fillRect/>
          </a:stretch>
        </p:blipFill>
        <p:spPr>
          <a:xfrm>
            <a:off x="8592214" y="1001473"/>
            <a:ext cx="635000" cy="63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2192140" y="195849"/>
            <a:ext cx="7383200" cy="762000"/>
          </a:xfrm>
        </p:spPr>
        <p:txBody>
          <a:bodyPr/>
          <a:lstStyle/>
          <a:p>
            <a:r>
              <a:rPr lang="en-IN">
                <a:latin typeface="Times New Roman"/>
                <a:ea typeface="Times New Roman"/>
                <a:cs typeface="Times New Roman"/>
              </a:rPr>
              <a:t>Deployment Diagram</a:t>
            </a:r>
            <a:r>
              <a:rPr lang="en-IN"/>
              <a:t> </a:t>
            </a:r>
          </a:p>
        </p:txBody>
      </p:sp>
      <p:pic>
        <p:nvPicPr>
          <p:cNvPr id="4" name="Picture 3"/>
          <p:cNvPicPr>
            <a:picLocks noChangeAspect="1"/>
          </p:cNvPicPr>
          <p:nvPr/>
        </p:nvPicPr>
        <p:blipFill>
          <a:blip r:embed="rId3"/>
          <a:srcRect/>
          <a:stretch>
            <a:fillRect/>
          </a:stretch>
        </p:blipFill>
        <p:spPr>
          <a:xfrm>
            <a:off x="1081128" y="957849"/>
            <a:ext cx="9200010" cy="58309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FBF2-A56F-F6D6-F71F-3C20AE02438D}"/>
              </a:ext>
            </a:extLst>
          </p:cNvPr>
          <p:cNvSpPr>
            <a:spLocks noGrp="1"/>
          </p:cNvSpPr>
          <p:nvPr>
            <p:ph type="title"/>
          </p:nvPr>
        </p:nvSpPr>
        <p:spPr>
          <a:xfrm>
            <a:off x="2404400" y="2667000"/>
            <a:ext cx="7383200" cy="762000"/>
          </a:xfrm>
        </p:spPr>
        <p:txBody>
          <a:bodyPr/>
          <a:lstStyle/>
          <a:p>
            <a:r>
              <a:rPr lang="en-US" dirty="0"/>
              <a:t>Thank You</a:t>
            </a:r>
          </a:p>
        </p:txBody>
      </p:sp>
    </p:spTree>
    <p:extLst>
      <p:ext uri="{BB962C8B-B14F-4D97-AF65-F5344CB8AC3E}">
        <p14:creationId xmlns:p14="http://schemas.microsoft.com/office/powerpoint/2010/main" val="1208813728"/>
      </p:ext>
    </p:extLst>
  </p:cSld>
  <p:clrMapOvr>
    <a:masterClrMapping/>
  </p:clrMapOvr>
</p:sld>
</file>

<file path=ppt/theme/theme1.xml><?xml version="1.0" encoding="utf-8"?>
<a:theme xmlns:a="http://schemas.openxmlformats.org/drawingml/2006/main"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571</TotalTime>
  <Words>395</Words>
  <Application>Microsoft Macintosh PowerPoint</Application>
  <PresentationFormat>Widescreen</PresentationFormat>
  <Paragraphs>67</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Cuprum</vt:lpstr>
      <vt:lpstr>Helvetica</vt:lpstr>
      <vt:lpstr>Times New Roman</vt:lpstr>
      <vt:lpstr>Ubuntu</vt:lpstr>
      <vt:lpstr> IT Software Pitch Deck</vt:lpstr>
      <vt:lpstr>Student Trading Connection</vt:lpstr>
      <vt:lpstr>Product Vision</vt:lpstr>
      <vt:lpstr>User Stories</vt:lpstr>
      <vt:lpstr>Tools and Technologies</vt:lpstr>
      <vt:lpstr>Work Flow </vt:lpstr>
      <vt:lpstr>Software Architecture</vt:lpstr>
      <vt:lpstr>Backend – Spring Boot</vt:lpstr>
      <vt:lpstr>Deployment Diagram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Trading Connection</dc:title>
  <dc:creator>Kishan Kumar Zalavadia</dc:creator>
  <cp:lastModifiedBy>Kishan Kumar Zalavadia</cp:lastModifiedBy>
  <cp:revision>25</cp:revision>
  <dcterms:created xsi:type="dcterms:W3CDTF">2023-11-20T22:35:50Z</dcterms:created>
  <dcterms:modified xsi:type="dcterms:W3CDTF">2023-12-07T23:49:27Z</dcterms:modified>
</cp:coreProperties>
</file>